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62" r:id="rId2"/>
    <p:sldId id="265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Grufi" userId="815935d1-82a7-47d9-a4fc-45412639aeb2" providerId="ADAL" clId="{AE20974D-5A57-4E13-AA59-61F8C098D1D9}"/>
    <pc:docChg chg="delSld">
      <pc:chgData name="Ana Paula Grufi" userId="815935d1-82a7-47d9-a4fc-45412639aeb2" providerId="ADAL" clId="{AE20974D-5A57-4E13-AA59-61F8C098D1D9}" dt="2023-07-14T20:34:51.439" v="5" actId="2696"/>
      <pc:docMkLst>
        <pc:docMk/>
      </pc:docMkLst>
      <pc:sldChg chg="del">
        <pc:chgData name="Ana Paula Grufi" userId="815935d1-82a7-47d9-a4fc-45412639aeb2" providerId="ADAL" clId="{AE20974D-5A57-4E13-AA59-61F8C098D1D9}" dt="2023-07-14T17:40:42.835" v="0" actId="2696"/>
        <pc:sldMkLst>
          <pc:docMk/>
          <pc:sldMk cId="0" sldId="256"/>
        </pc:sldMkLst>
      </pc:sldChg>
      <pc:sldChg chg="del">
        <pc:chgData name="Ana Paula Grufi" userId="815935d1-82a7-47d9-a4fc-45412639aeb2" providerId="ADAL" clId="{AE20974D-5A57-4E13-AA59-61F8C098D1D9}" dt="2023-07-14T20:34:46.240" v="4" actId="2696"/>
        <pc:sldMkLst>
          <pc:docMk/>
          <pc:sldMk cId="0" sldId="257"/>
        </pc:sldMkLst>
      </pc:sldChg>
      <pc:sldChg chg="del">
        <pc:chgData name="Ana Paula Grufi" userId="815935d1-82a7-47d9-a4fc-45412639aeb2" providerId="ADAL" clId="{AE20974D-5A57-4E13-AA59-61F8C098D1D9}" dt="2023-07-14T17:40:48.772" v="1" actId="2696"/>
        <pc:sldMkLst>
          <pc:docMk/>
          <pc:sldMk cId="0" sldId="258"/>
        </pc:sldMkLst>
      </pc:sldChg>
      <pc:sldChg chg="del">
        <pc:chgData name="Ana Paula Grufi" userId="815935d1-82a7-47d9-a4fc-45412639aeb2" providerId="ADAL" clId="{AE20974D-5A57-4E13-AA59-61F8C098D1D9}" dt="2023-07-14T17:40:51.551" v="2" actId="2696"/>
        <pc:sldMkLst>
          <pc:docMk/>
          <pc:sldMk cId="0" sldId="259"/>
        </pc:sldMkLst>
      </pc:sldChg>
      <pc:sldChg chg="del">
        <pc:chgData name="Ana Paula Grufi" userId="815935d1-82a7-47d9-a4fc-45412639aeb2" providerId="ADAL" clId="{AE20974D-5A57-4E13-AA59-61F8C098D1D9}" dt="2023-07-14T17:40:56.501" v="3" actId="2696"/>
        <pc:sldMkLst>
          <pc:docMk/>
          <pc:sldMk cId="0" sldId="260"/>
        </pc:sldMkLst>
      </pc:sldChg>
      <pc:sldChg chg="del">
        <pc:chgData name="Ana Paula Grufi" userId="815935d1-82a7-47d9-a4fc-45412639aeb2" providerId="ADAL" clId="{AE20974D-5A57-4E13-AA59-61F8C098D1D9}" dt="2023-07-14T20:34:46.240" v="4" actId="2696"/>
        <pc:sldMkLst>
          <pc:docMk/>
          <pc:sldMk cId="2390503830" sldId="261"/>
        </pc:sldMkLst>
      </pc:sldChg>
      <pc:sldChg chg="del">
        <pc:chgData name="Ana Paula Grufi" userId="815935d1-82a7-47d9-a4fc-45412639aeb2" providerId="ADAL" clId="{AE20974D-5A57-4E13-AA59-61F8C098D1D9}" dt="2023-07-14T20:34:51.439" v="5" actId="2696"/>
        <pc:sldMkLst>
          <pc:docMk/>
          <pc:sldMk cId="1543552810" sldId="263"/>
        </pc:sldMkLst>
      </pc:sldChg>
      <pc:sldChg chg="del">
        <pc:chgData name="Ana Paula Grufi" userId="815935d1-82a7-47d9-a4fc-45412639aeb2" providerId="ADAL" clId="{AE20974D-5A57-4E13-AA59-61F8C098D1D9}" dt="2023-07-14T20:34:51.439" v="5" actId="2696"/>
        <pc:sldMkLst>
          <pc:docMk/>
          <pc:sldMk cId="1733678584" sldId="264"/>
        </pc:sldMkLst>
      </pc:sldChg>
      <pc:sldMasterChg chg="delSldLayout">
        <pc:chgData name="Ana Paula Grufi" userId="815935d1-82a7-47d9-a4fc-45412639aeb2" providerId="ADAL" clId="{AE20974D-5A57-4E13-AA59-61F8C098D1D9}" dt="2023-07-14T17:40:42.835" v="0" actId="2696"/>
        <pc:sldMasterMkLst>
          <pc:docMk/>
          <pc:sldMasterMk cId="0" sldId="2147483659"/>
        </pc:sldMasterMkLst>
        <pc:sldLayoutChg chg="del">
          <pc:chgData name="Ana Paula Grufi" userId="815935d1-82a7-47d9-a4fc-45412639aeb2" providerId="ADAL" clId="{AE20974D-5A57-4E13-AA59-61F8C098D1D9}" dt="2023-07-14T17:40:42.835" v="0" actId="2696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952638d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952638d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78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952638d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952638d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4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71605" b="85076"/>
          <a:stretch/>
        </p:blipFill>
        <p:spPr>
          <a:xfrm>
            <a:off x="6784622" y="124179"/>
            <a:ext cx="2359378" cy="68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A87CE4C4-2F14-7157-FC62-AB3C837D5B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3717"/>
          <a:stretch/>
        </p:blipFill>
        <p:spPr>
          <a:xfrm>
            <a:off x="0" y="4865511"/>
            <a:ext cx="9144000" cy="32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3;p14">
            <a:extLst>
              <a:ext uri="{FF2B5EF4-FFF2-40B4-BE49-F238E27FC236}">
                <a16:creationId xmlns:a16="http://schemas.microsoft.com/office/drawing/2014/main" id="{BDCF5649-897A-653D-1FB8-14CF846F59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7229"/>
          <a:stretch/>
        </p:blipFill>
        <p:spPr>
          <a:xfrm>
            <a:off x="0" y="-26812"/>
            <a:ext cx="9144000" cy="142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6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71605" b="85076"/>
          <a:stretch/>
        </p:blipFill>
        <p:spPr>
          <a:xfrm>
            <a:off x="6547556" y="0"/>
            <a:ext cx="2596444" cy="76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A87CE4C4-2F14-7157-FC62-AB3C837D5B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3717"/>
          <a:stretch/>
        </p:blipFill>
        <p:spPr>
          <a:xfrm>
            <a:off x="0" y="4865511"/>
            <a:ext cx="9144000" cy="32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790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Ana Paula Grufi</cp:lastModifiedBy>
  <cp:revision>3</cp:revision>
  <dcterms:modified xsi:type="dcterms:W3CDTF">2023-07-14T20:34:53Z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Simple Light:3</vt:lpwstr>
  </property>
  <property fmtid="{D5CDD505-2E9C-101B-9397-08002B2CF9AE}" pid="3" name="ClassificationContentMarkingHeaderText">
    <vt:lpwstr>Internal use</vt:lpwstr>
  </property>
  <property fmtid="{D5CDD505-2E9C-101B-9397-08002B2CF9AE}" pid="4" name="MSIP_Label_d026bb9f-849e-4520-adf3-36adc211bebd_Enabled">
    <vt:lpwstr>true</vt:lpwstr>
  </property>
  <property fmtid="{D5CDD505-2E9C-101B-9397-08002B2CF9AE}" pid="5" name="MSIP_Label_d026bb9f-849e-4520-adf3-36adc211bebd_SetDate">
    <vt:lpwstr>2023-07-14T17:18:40Z</vt:lpwstr>
  </property>
  <property fmtid="{D5CDD505-2E9C-101B-9397-08002B2CF9AE}" pid="6" name="MSIP_Label_d026bb9f-849e-4520-adf3-36adc211bebd_Method">
    <vt:lpwstr>Privileged</vt:lpwstr>
  </property>
  <property fmtid="{D5CDD505-2E9C-101B-9397-08002B2CF9AE}" pid="7" name="MSIP_Label_d026bb9f-849e-4520-adf3-36adc211bebd_Name">
    <vt:lpwstr>Public</vt:lpwstr>
  </property>
  <property fmtid="{D5CDD505-2E9C-101B-9397-08002B2CF9AE}" pid="8" name="MSIP_Label_d026bb9f-849e-4520-adf3-36adc211bebd_SiteId">
    <vt:lpwstr>ac144e41-8001-48f0-9e1c-170716ed06b6</vt:lpwstr>
  </property>
  <property fmtid="{D5CDD505-2E9C-101B-9397-08002B2CF9AE}" pid="9" name="MSIP_Label_d026bb9f-849e-4520-adf3-36adc211bebd_ActionId">
    <vt:lpwstr>adf68371-cb02-413c-beb8-944db5eaf8d4</vt:lpwstr>
  </property>
  <property fmtid="{D5CDD505-2E9C-101B-9397-08002B2CF9AE}" pid="10" name="MSIP_Label_d026bb9f-849e-4520-adf3-36adc211bebd_ContentBits">
    <vt:lpwstr>0</vt:lpwstr>
  </property>
</Properties>
</file>